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49" r:id="rId2"/>
    <p:sldId id="350" r:id="rId3"/>
    <p:sldId id="314" r:id="rId4"/>
    <p:sldId id="341" r:id="rId5"/>
    <p:sldId id="338" r:id="rId6"/>
    <p:sldId id="337" r:id="rId7"/>
    <p:sldId id="348" r:id="rId8"/>
    <p:sldId id="347" r:id="rId9"/>
    <p:sldId id="346" r:id="rId10"/>
    <p:sldId id="267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  <a:srgbClr val="003300"/>
    <a:srgbClr val="B2B2B2"/>
    <a:srgbClr val="808080"/>
    <a:srgbClr val="3333FF"/>
    <a:srgbClr val="9933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91" autoAdjust="0"/>
  </p:normalViewPr>
  <p:slideViewPr>
    <p:cSldViewPr>
      <p:cViewPr varScale="1">
        <p:scale>
          <a:sx n="72" d="100"/>
          <a:sy n="72" d="100"/>
        </p:scale>
        <p:origin x="-63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42C2009-D4D7-4C22-AFAA-FD7926D3B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AD8EAC0-E1E7-4DA8-AB0B-9A0058511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8212728-C1D8-4C85-8FED-AF1647332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3B7A8-A848-44BC-8C08-38A3CD4126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985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EE12D42-210C-4F18-B1AD-4B9E5DCCF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DAB5CA3-1826-4614-A980-5F535A403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309F249-945D-4D6F-AB08-CCDD2B557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1D342-5A6C-43A8-8B6B-520D0D3009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12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605C30F-C1C7-4EA4-96FC-109805C8C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C5501BC-0DB7-4868-8785-DD7B6D13C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11A59C0-36F6-404A-967B-83419FE1E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A6081-0F91-478B-91D8-241C8E6027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375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49911E9-B5E1-4015-A70B-A675076E3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098CBF9-F7C4-4691-A2D6-538913E30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57B5C70-28B6-436E-B811-1119C660D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F40DC-F392-41F3-9C4C-C40A43ADA8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875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C0547D6-EDC2-44F9-84C8-1AD6D0F8F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A55FB68-D0E4-437C-8151-73E190046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0164962-EFBD-4961-AC91-D3692B87E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490A4-A9DF-45E2-96B5-436843E80C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069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291CD79-054F-46CF-9131-8610E75AA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8BF69E8-A467-4B07-9EE5-AF64D60FD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325006E-C0D2-4F78-BCB8-88141E342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54C9E-AE22-4834-A56B-AFA46F32DBD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405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2844A6F-8D3C-4B65-871E-92F3D8C09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F672E2-1597-4133-9CF7-037A196BD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98E4F6-CC1D-4CA9-8448-F1072FC68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FA5BA-FCF3-4B61-BD0F-E04A89AE3F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515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32E358C-9E73-4065-9D5F-3EB96FE77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1C38DE5-CA6C-424A-883D-369855704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5ABD389-6EB7-46A4-BEE0-256EF1809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B29E-E96F-41A5-BCFD-3BCFE9FD05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976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91B0EC8-7E84-4B56-B47D-51F6B4C88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0EFE705-F194-424C-9FB3-8B00690C2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AF754CF-A0FA-489F-B42C-F86F71EDF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A71B2-58E1-4F90-82CA-9B8349DF8F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563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AF88DF6-FB12-459B-BC7F-F5864E3EA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64584A8-AC29-4E5B-AE4C-AFB370BAC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61C9A5F-CC76-4CDA-AB12-D421799B1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EA6D0-A30F-48F5-8F3D-B209D9E04B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912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8D30994-ADE0-486E-A49E-B85099CBD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6B2C4E-F142-4646-A2A8-CB1D616E9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B07E2A-B1C1-4D7E-9E45-1046AEDA7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454FE-22F4-4D45-AD01-C62EE090C1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677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408D7C-E640-4833-9686-3067BC8BF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C3FF8DE-7CBA-49BE-8EDC-301469E72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E13120-5AA4-4994-9DBD-AE734677D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6EF02-314C-4D0C-861C-61FCB1E066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211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BA9A2A3-2C76-4642-9D2D-A132EBB02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126D192-5D74-47C7-8A28-50591AB54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92FB93B4-B199-47E0-B2C8-3D0D0CB182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xmlns="" id="{39D9AEAA-58C1-4F20-AB98-1597B34281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xmlns="" id="{C6E7ACB4-F959-4541-915B-968336C120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316ECF-6EB5-420C-A024-43265BE92CF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gif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10" Type="http://schemas.openxmlformats.org/officeDocument/2006/relationships/image" Target="../media/image10.gif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AutoShape 4" descr="Bài tập ôn tập diện tích hình bình hành-hình thoi - Quiziz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phong-nen-powerpoint-de-thuong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" y="-166378"/>
            <a:ext cx="12192000" cy="68214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6832" y="377932"/>
            <a:ext cx="11029067" cy="12164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7775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mừng </a:t>
            </a:r>
            <a:r>
              <a:rPr lang="en-US" sz="5400" b="1" cap="none" spc="0" dirty="0" err="1" smtClean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các</a:t>
            </a:r>
            <a:r>
              <a:rPr lang="en-US" sz="5400" b="1" cap="none" spc="0" dirty="0" smtClean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3333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</a:t>
            </a:r>
            <a:r>
              <a:rPr lang="en-US" sz="54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54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với</a:t>
            </a:r>
            <a:r>
              <a:rPr lang="en-US" sz="54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</a:t>
            </a:r>
            <a:r>
              <a:rPr lang="en-US" sz="54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hôm</a:t>
            </a:r>
            <a:r>
              <a:rPr lang="en-US" sz="54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</a:t>
            </a:r>
          </a:p>
          <a:p>
            <a:pPr algn="ctr"/>
            <a:endParaRPr lang="en-US" sz="5400" b="1" cap="none" spc="0" dirty="0">
              <a:ln w="11430"/>
              <a:solidFill>
                <a:srgbClr val="3333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296" y="993393"/>
            <a:ext cx="11161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2891" y="1219036"/>
            <a:ext cx="23586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 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1199" y="2422104"/>
            <a:ext cx="7568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3300"/>
                </a:solidFill>
                <a:latin typeface="HP001 5 hàng" pitchFamily="34" charset="0"/>
              </a:rPr>
              <a:t>Lớp</a:t>
            </a:r>
            <a:r>
              <a:rPr lang="en-US" sz="4800" b="1" dirty="0">
                <a:solidFill>
                  <a:srgbClr val="003300"/>
                </a:solidFill>
                <a:latin typeface="HP001 5 hàng" pitchFamily="34" charset="0"/>
              </a:rPr>
              <a:t> 1 </a:t>
            </a:r>
            <a:r>
              <a:rPr lang="en-US" sz="4800" b="1" dirty="0">
                <a:solidFill>
                  <a:srgbClr val="002060"/>
                </a:solidFill>
                <a:latin typeface="HP001 5 hàng" pitchFamily="34" charset="0"/>
              </a:rPr>
              <a:t>– </a:t>
            </a:r>
            <a:r>
              <a:rPr lang="en-US" sz="4800" b="1" dirty="0" err="1">
                <a:solidFill>
                  <a:srgbClr val="7030A0"/>
                </a:solidFill>
                <a:latin typeface="HP001 5 hàng" pitchFamily="34" charset="0"/>
              </a:rPr>
              <a:t>Tuần</a:t>
            </a:r>
            <a:r>
              <a:rPr lang="en-US" sz="48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  <a:latin typeface="HP001 5 hàng" pitchFamily="34" charset="0"/>
              </a:rPr>
              <a:t>10</a:t>
            </a:r>
            <a:r>
              <a:rPr lang="en-US" sz="48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4800" b="1" dirty="0">
                <a:latin typeface="HP001 5 hàng" pitchFamily="34" charset="0"/>
              </a:rPr>
              <a:t>– </a:t>
            </a:r>
            <a:r>
              <a:rPr lang="en-US" sz="4800" b="1" dirty="0" err="1" smtClean="0">
                <a:solidFill>
                  <a:srgbClr val="002060"/>
                </a:solidFill>
                <a:latin typeface="HP001 5 hàng" pitchFamily="34" charset="0"/>
              </a:rPr>
              <a:t>Thứ</a:t>
            </a:r>
            <a:r>
              <a:rPr lang="en-US" sz="4800" b="1" dirty="0" smtClean="0">
                <a:solidFill>
                  <a:srgbClr val="002060"/>
                </a:solidFill>
                <a:latin typeface="HP001 5 hàng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HP001 5 hàng" pitchFamily="34" charset="0"/>
              </a:rPr>
              <a:t>tư</a:t>
            </a:r>
            <a:endParaRPr lang="en-US" sz="4800" b="1" dirty="0">
              <a:solidFill>
                <a:srgbClr val="00206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2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641279" y="1752245"/>
            <a:ext cx="890944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Chúc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các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con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chăm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ngoan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,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học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giỏi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. </a:t>
            </a:r>
          </a:p>
        </p:txBody>
      </p:sp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xmlns="" id="{5B33F5EC-00EA-4B86-AB2B-3D047DE4C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346977"/>
              </p:ext>
            </p:extLst>
          </p:nvPr>
        </p:nvGraphicFramePr>
        <p:xfrm>
          <a:off x="99196" y="170181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xmlns="" id="{5B33F5EC-00EA-4B86-AB2B-3D047DE4C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96" y="170181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6" descr="POINSET2">
            <a:extLst>
              <a:ext uri="{FF2B5EF4-FFF2-40B4-BE49-F238E27FC236}">
                <a16:creationId xmlns:a16="http://schemas.microsoft.com/office/drawing/2014/main" xmlns="" id="{ECF36DB4-D915-4764-9A83-90940553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73114" y="173129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6B41B78-C935-4893-8634-A890EC5A5FBE}"/>
              </a:ext>
            </a:extLst>
          </p:cNvPr>
          <p:cNvGrpSpPr/>
          <p:nvPr/>
        </p:nvGrpSpPr>
        <p:grpSpPr>
          <a:xfrm rot="5400000">
            <a:off x="10223809" y="4891208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BFFE33AC-25C3-445E-AA77-CD2C8C59BA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15C440AF-2B3C-454E-9448-958207BFE2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D40A7C8D-3063-4248-B8E4-3A6B6A5F5D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6940E22-4A55-48F8-B031-920EB4715385}"/>
              </a:ext>
            </a:extLst>
          </p:cNvPr>
          <p:cNvGrpSpPr/>
          <p:nvPr/>
        </p:nvGrpSpPr>
        <p:grpSpPr>
          <a:xfrm rot="10800000">
            <a:off x="132576" y="4913693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5DDAD3C8-C456-4FD3-B8D1-F3D60D9DC6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902F8FFF-7146-40AB-8BF8-1ECEAE3048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BE987C58-AA60-415E-9E2E-FB9A06EEC5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4558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57400" y="1447800"/>
            <a:ext cx="2514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6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 – 4 = </a:t>
            </a:r>
            <a:endParaRPr lang="en-US" sz="4800" b="1" dirty="0">
              <a:solidFill>
                <a:srgbClr val="0000CC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2514600"/>
            <a:ext cx="2514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5 – 3 = </a:t>
            </a:r>
            <a:endParaRPr lang="en-US" sz="4800" b="1" dirty="0">
              <a:solidFill>
                <a:srgbClr val="0000CC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3810000"/>
            <a:ext cx="2514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4 – 3 = </a:t>
            </a:r>
            <a:endParaRPr lang="en-US" sz="4800" b="1" dirty="0">
              <a:solidFill>
                <a:srgbClr val="0000CC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571999" y="1428510"/>
            <a:ext cx="7799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572000" y="2570149"/>
            <a:ext cx="7799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2000" y="3810000"/>
            <a:ext cx="7799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en-US" sz="4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048696" y="147769"/>
            <a:ext cx="38663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KiÓm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bµi</a:t>
            </a:r>
            <a:r>
              <a:rPr lang="en-US" sz="36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cò</a:t>
            </a:r>
            <a:endParaRPr lang="en-US" sz="3600" b="1" dirty="0">
              <a:solidFill>
                <a:srgbClr val="0000CC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3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520443-8183-47A1-B8CA-558F8EBB4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4689"/>
            <a:ext cx="4869769" cy="68368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D2A412-CFA7-4AF5-B940-E4F7CCBF5EC2}"/>
              </a:ext>
            </a:extLst>
          </p:cNvPr>
          <p:cNvSpPr txBox="1"/>
          <p:nvPr/>
        </p:nvSpPr>
        <p:spPr>
          <a:xfrm>
            <a:off x="5486400" y="1524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PHÉP TRỪ TRONG PHẠM VI </a:t>
            </a:r>
            <a:r>
              <a:rPr lang="en-US" sz="4000" b="1" dirty="0" smtClean="0">
                <a:solidFill>
                  <a:srgbClr val="FF0000"/>
                </a:solidFill>
              </a:rPr>
              <a:t>6 (</a:t>
            </a:r>
            <a:r>
              <a:rPr lang="en-US" sz="4000" b="1" dirty="0" err="1" smtClean="0">
                <a:solidFill>
                  <a:srgbClr val="FF0000"/>
                </a:solidFill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</a:rPr>
              <a:t> 2)</a:t>
            </a:r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D3BB61-3654-4EF2-B7B9-F51416404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695" y="2171067"/>
            <a:ext cx="6335009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9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7DD8216-D7AA-4DDD-B756-CE4931F7E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95" y="1905001"/>
            <a:ext cx="2622705" cy="3886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A8BCC1F-9382-4187-8B24-FCE83C26C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" y="618855"/>
            <a:ext cx="5480796" cy="5105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E4685A-489B-41DA-A5BD-83FF48AB5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60" y="1905001"/>
            <a:ext cx="2775858" cy="3886200"/>
          </a:xfrm>
          <a:prstGeom prst="rect">
            <a:avLst/>
          </a:prstGeom>
        </p:spPr>
      </p:pic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xmlns="" id="{8F0D7394-3DCF-4912-B0E5-B66EE8F34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732790"/>
              </p:ext>
            </p:extLst>
          </p:nvPr>
        </p:nvGraphicFramePr>
        <p:xfrm>
          <a:off x="99196" y="170181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r:id="rId6" imgW="1278331" imgH="1273759" progId="MS_ClipArt_Gallery">
                  <p:embed/>
                </p:oleObj>
              </mc:Choice>
              <mc:Fallback>
                <p:oleObj r:id="rId6" imgW="1278331" imgH="1273759" progId="MS_ClipArt_Gallery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xmlns="" id="{5B33F5EC-00EA-4B86-AB2B-3D047DE4C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96" y="170181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6" descr="POINSET2">
            <a:extLst>
              <a:ext uri="{FF2B5EF4-FFF2-40B4-BE49-F238E27FC236}">
                <a16:creationId xmlns:a16="http://schemas.microsoft.com/office/drawing/2014/main" xmlns="" id="{B0CF4AB7-A0E3-40D3-A2E8-D1361BFE5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73114" y="173129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8136A88-1702-4B76-83C2-E9A4CAD02153}"/>
              </a:ext>
            </a:extLst>
          </p:cNvPr>
          <p:cNvGrpSpPr/>
          <p:nvPr/>
        </p:nvGrpSpPr>
        <p:grpSpPr>
          <a:xfrm rot="10800000">
            <a:off x="132576" y="4913693"/>
            <a:ext cx="1768131" cy="1946550"/>
            <a:chOff x="9938711" y="206290"/>
            <a:chExt cx="1928813" cy="1733852"/>
          </a:xfrm>
        </p:grpSpPr>
        <p:pic>
          <p:nvPicPr>
            <p:cNvPr id="24" name="Picture 79" descr="597876oto1c630fc">
              <a:extLst>
                <a:ext uri="{FF2B5EF4-FFF2-40B4-BE49-F238E27FC236}">
                  <a16:creationId xmlns:a16="http://schemas.microsoft.com/office/drawing/2014/main" xmlns="" id="{4202F6EF-2A06-4F36-B3A6-08511DCB95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9" descr="597876oto1c630fc">
              <a:extLst>
                <a:ext uri="{FF2B5EF4-FFF2-40B4-BE49-F238E27FC236}">
                  <a16:creationId xmlns:a16="http://schemas.microsoft.com/office/drawing/2014/main" xmlns="" id="{91863BBF-BBF1-4EE3-8FB9-CF98125C8C2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6" descr="1550187og9nx7ndt2">
              <a:extLst>
                <a:ext uri="{FF2B5EF4-FFF2-40B4-BE49-F238E27FC236}">
                  <a16:creationId xmlns:a16="http://schemas.microsoft.com/office/drawing/2014/main" xmlns="" id="{2AF22AAE-5B0B-4903-935E-6EC6A275C6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219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7B6B3E-389C-4B71-8C1E-E85DCDE11E94}"/>
              </a:ext>
            </a:extLst>
          </p:cNvPr>
          <p:cNvSpPr txBox="1"/>
          <p:nvPr/>
        </p:nvSpPr>
        <p:spPr>
          <a:xfrm>
            <a:off x="2590800" y="838201"/>
            <a:ext cx="6781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ysClr val="windowText" lastClr="000000"/>
                </a:solidFill>
                <a:latin typeface="VNI-Avo" pitchFamily="2" charset="0"/>
              </a:rPr>
              <a:t>Ai </a:t>
            </a:r>
            <a:r>
              <a:rPr lang="en-US" sz="11500" b="1" dirty="0" err="1">
                <a:solidFill>
                  <a:sysClr val="windowText" lastClr="000000"/>
                </a:solidFill>
                <a:latin typeface="VNI-Avo" pitchFamily="2" charset="0"/>
              </a:rPr>
              <a:t>nhanh</a:t>
            </a:r>
            <a:r>
              <a:rPr lang="en-US" sz="11500" b="1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11500" b="1" dirty="0" err="1">
                <a:solidFill>
                  <a:sysClr val="windowText" lastClr="000000"/>
                </a:solidFill>
                <a:latin typeface="VNI-Avo" pitchFamily="2" charset="0"/>
              </a:rPr>
              <a:t>hôn</a:t>
            </a:r>
            <a:r>
              <a:rPr lang="en-US" sz="11500" b="1" dirty="0">
                <a:solidFill>
                  <a:sysClr val="windowText" lastClr="000000"/>
                </a:solidFill>
                <a:latin typeface="VNI-Avo" pitchFamily="2" charset="0"/>
              </a:rPr>
              <a:t>?</a:t>
            </a:r>
            <a:endParaRPr lang="vi-VN" sz="11500" b="1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3" descr="D:\传网\PPT\课件PPT\爬山虎的脚\素材cnn sccnn.com_201411260925 [转换].png">
            <a:extLst>
              <a:ext uri="{FF2B5EF4-FFF2-40B4-BE49-F238E27FC236}">
                <a16:creationId xmlns:a16="http://schemas.microsoft.com/office/drawing/2014/main" xmlns="" id="{B4CF284A-6FC2-4FFA-BD6E-99B29CB80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825" y="1155668"/>
            <a:ext cx="2311035" cy="561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xmlns="" id="{5FC5198F-85C4-4E6D-915A-9735A77880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2"/>
          <a:stretch/>
        </p:blipFill>
        <p:spPr>
          <a:xfrm>
            <a:off x="72540" y="3226238"/>
            <a:ext cx="5036520" cy="3631762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E85412F8-99BB-4143-AD4F-12BD15C06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278">
            <a:off x="7583425" y="4553436"/>
            <a:ext cx="1947094" cy="18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3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E510B1-6CBA-40E7-A41A-8E77F021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926"/>
            <a:ext cx="9030974" cy="34150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75C418D-F822-42E1-82C5-B148D5F5E426}"/>
              </a:ext>
            </a:extLst>
          </p:cNvPr>
          <p:cNvGrpSpPr/>
          <p:nvPr/>
        </p:nvGrpSpPr>
        <p:grpSpPr>
          <a:xfrm rot="5400000">
            <a:off x="10197238" y="4887536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ABA83329-9AF8-4C03-896D-0AED12C7EB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A685876A-0427-49C5-86D5-09A413223B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69F5024B-8A9B-462C-9050-2E52EE0E51D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307A52-8339-493D-BDA5-51041DDC186C}"/>
              </a:ext>
            </a:extLst>
          </p:cNvPr>
          <p:cNvGrpSpPr/>
          <p:nvPr/>
        </p:nvGrpSpPr>
        <p:grpSpPr>
          <a:xfrm rot="10800000">
            <a:off x="165557" y="4819428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CB449E69-E361-479C-85DD-8078993E352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B365132B-0249-4D4E-8C5F-7C3532EC366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2D265C83-B68A-4CCB-9897-8443412788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067333B-7540-42B7-906E-A8844D478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5" t="31162"/>
          <a:stretch/>
        </p:blipFill>
        <p:spPr>
          <a:xfrm>
            <a:off x="4830545" y="3258557"/>
            <a:ext cx="2417884" cy="351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2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E510B1-6CBA-40E7-A41A-8E77F021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926"/>
            <a:ext cx="9030974" cy="29331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75C418D-F822-42E1-82C5-B148D5F5E426}"/>
              </a:ext>
            </a:extLst>
          </p:cNvPr>
          <p:cNvGrpSpPr/>
          <p:nvPr/>
        </p:nvGrpSpPr>
        <p:grpSpPr>
          <a:xfrm rot="5400000">
            <a:off x="10197238" y="4887536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ABA83329-9AF8-4C03-896D-0AED12C7EB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A685876A-0427-49C5-86D5-09A413223B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69F5024B-8A9B-462C-9050-2E52EE0E51D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307A52-8339-493D-BDA5-51041DDC186C}"/>
              </a:ext>
            </a:extLst>
          </p:cNvPr>
          <p:cNvGrpSpPr/>
          <p:nvPr/>
        </p:nvGrpSpPr>
        <p:grpSpPr>
          <a:xfrm rot="10800000">
            <a:off x="165557" y="4819428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CB449E69-E361-479C-85DD-8078993E352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B365132B-0249-4D4E-8C5F-7C3532EC366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2D265C83-B68A-4CCB-9897-8443412788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1F2E0B9-4862-445F-9D96-06501DD3D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93" y="2947051"/>
            <a:ext cx="277585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2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E510B1-6CBA-40E7-A41A-8E77F021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926"/>
            <a:ext cx="9030974" cy="29578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75C418D-F822-42E1-82C5-B148D5F5E426}"/>
              </a:ext>
            </a:extLst>
          </p:cNvPr>
          <p:cNvGrpSpPr/>
          <p:nvPr/>
        </p:nvGrpSpPr>
        <p:grpSpPr>
          <a:xfrm rot="5400000">
            <a:off x="10197238" y="4887536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ABA83329-9AF8-4C03-896D-0AED12C7EB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A685876A-0427-49C5-86D5-09A413223B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69F5024B-8A9B-462C-9050-2E52EE0E51D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307A52-8339-493D-BDA5-51041DDC186C}"/>
              </a:ext>
            </a:extLst>
          </p:cNvPr>
          <p:cNvGrpSpPr/>
          <p:nvPr/>
        </p:nvGrpSpPr>
        <p:grpSpPr>
          <a:xfrm rot="10800000">
            <a:off x="165557" y="4819428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CB449E69-E361-479C-85DD-8078993E352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B365132B-0249-4D4E-8C5F-7C3532EC366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2D265C83-B68A-4CCB-9897-8443412788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547EF6D-96E6-48C0-BC14-9D7D7A312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71" y="2939849"/>
            <a:ext cx="2622705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3A0C68-B5FF-4D8F-A0B4-114447F24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0"/>
            <a:ext cx="121638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3AF771-FDCD-44A4-884B-D058AC2CAB3A}"/>
              </a:ext>
            </a:extLst>
          </p:cNvPr>
          <p:cNvSpPr txBox="1"/>
          <p:nvPr/>
        </p:nvSpPr>
        <p:spPr>
          <a:xfrm>
            <a:off x="3581400" y="2481052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3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7679BB-8E6F-4093-BBC2-84DF6D9FCB60}"/>
              </a:ext>
            </a:extLst>
          </p:cNvPr>
          <p:cNvSpPr txBox="1"/>
          <p:nvPr/>
        </p:nvSpPr>
        <p:spPr>
          <a:xfrm>
            <a:off x="7886700" y="2476362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3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3DC596-F782-4456-AD44-5A6DA616C0A3}"/>
              </a:ext>
            </a:extLst>
          </p:cNvPr>
          <p:cNvSpPr txBox="1"/>
          <p:nvPr/>
        </p:nvSpPr>
        <p:spPr>
          <a:xfrm>
            <a:off x="9144000" y="2476362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ADC8F0-A81A-47F1-B2EE-AAC6D3CF2BF1}"/>
              </a:ext>
            </a:extLst>
          </p:cNvPr>
          <p:cNvSpPr txBox="1"/>
          <p:nvPr/>
        </p:nvSpPr>
        <p:spPr>
          <a:xfrm>
            <a:off x="10401300" y="250567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0DCB47-4093-4EE2-A997-9D1094B6A929}"/>
              </a:ext>
            </a:extLst>
          </p:cNvPr>
          <p:cNvSpPr txBox="1"/>
          <p:nvPr/>
        </p:nvSpPr>
        <p:spPr>
          <a:xfrm>
            <a:off x="2362200" y="51816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2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0D77EB-3014-442B-AF5A-62B8C7107FDC}"/>
              </a:ext>
            </a:extLst>
          </p:cNvPr>
          <p:cNvSpPr txBox="1"/>
          <p:nvPr/>
        </p:nvSpPr>
        <p:spPr>
          <a:xfrm>
            <a:off x="3581400" y="51816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0ADA7D-321C-4E52-B18E-A6722CE0CAED}"/>
              </a:ext>
            </a:extLst>
          </p:cNvPr>
          <p:cNvSpPr txBox="1"/>
          <p:nvPr/>
        </p:nvSpPr>
        <p:spPr>
          <a:xfrm>
            <a:off x="4876800" y="5209012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3654AD-3D23-4678-B62A-33F6EDF6A782}"/>
              </a:ext>
            </a:extLst>
          </p:cNvPr>
          <p:cNvSpPr txBox="1"/>
          <p:nvPr/>
        </p:nvSpPr>
        <p:spPr>
          <a:xfrm>
            <a:off x="7859152" y="5209012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12674D-2B01-445C-B02D-7779CB92F4CD}"/>
              </a:ext>
            </a:extLst>
          </p:cNvPr>
          <p:cNvSpPr txBox="1"/>
          <p:nvPr/>
        </p:nvSpPr>
        <p:spPr>
          <a:xfrm>
            <a:off x="9116452" y="5209012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1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B08A6D5-A77D-44EC-B583-2C1A8F831F38}"/>
              </a:ext>
            </a:extLst>
          </p:cNvPr>
          <p:cNvSpPr txBox="1"/>
          <p:nvPr/>
        </p:nvSpPr>
        <p:spPr>
          <a:xfrm>
            <a:off x="10373752" y="5209012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0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1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70</Words>
  <Application>Microsoft Office PowerPoint</Application>
  <PresentationFormat>Custom</PresentationFormat>
  <Paragraphs>24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1_Default Design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21AK22</cp:lastModifiedBy>
  <cp:revision>328</cp:revision>
  <dcterms:created xsi:type="dcterms:W3CDTF">2002-01-01T10:07:35Z</dcterms:created>
  <dcterms:modified xsi:type="dcterms:W3CDTF">2021-11-17T10:05:09Z</dcterms:modified>
</cp:coreProperties>
</file>